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1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3C89CE-0CC6-44F8-8510-2B71DF6CA627}" type="datetimeFigureOut">
              <a:rPr lang="en-US"/>
              <a:pPr/>
              <a:t>1/13/2015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F13919-2C18-4113-816E-673459F75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C3E470-3BC3-4E1B-8299-B00F544F8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2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15DF15-4EB6-4834-B196-23DB6B1310E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A1C6AF59-4B3C-4539-9EC5-D07AA440D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D9CEE29-926D-49EC-9335-C796FA1C1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C3E14533-9814-4C3B-803E-D7055AD25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2AF9E79-AC8D-486A-82AB-CD94886F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4E3376E-E178-4029-8E9E-BECFF00C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2443D0A-C02C-4614-9DD5-08E635CC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220C65D8-B050-444C-AA59-3AE04B80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22585184-091F-4A83-92EB-C5E6E36F0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F981A556-B005-4899-B7F0-536E3701D982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290FE02-A379-409D-8C9C-D3DCD422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4C96BBF4-975D-4C93-A5D8-34D3F0729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C9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4C4014FA-E74B-497E-817F-A76D1E698E38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8.docx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10" Type="http://schemas.openxmlformats.org/officeDocument/2006/relationships/image" Target="../media/image28.png"/><Relationship Id="rId4" Type="http://schemas.openxmlformats.org/officeDocument/2006/relationships/package" Target="../embeddings/Microsoft_Word_Document17.docx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0.docx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png"/><Relationship Id="rId5" Type="http://schemas.openxmlformats.org/officeDocument/2006/relationships/image" Target="../media/image29.emf"/><Relationship Id="rId10" Type="http://schemas.openxmlformats.org/officeDocument/2006/relationships/image" Target="../media/image32.png"/><Relationship Id="rId4" Type="http://schemas.openxmlformats.org/officeDocument/2006/relationships/package" Target="../embeddings/Microsoft_Word_Document19.docx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2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25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26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2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29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30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3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2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33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5.docx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8.png"/><Relationship Id="rId5" Type="http://schemas.openxmlformats.org/officeDocument/2006/relationships/image" Target="../media/image46.emf"/><Relationship Id="rId10" Type="http://schemas.openxmlformats.org/officeDocument/2006/relationships/image" Target="../media/image49.png"/><Relationship Id="rId4" Type="http://schemas.openxmlformats.org/officeDocument/2006/relationships/package" Target="../embeddings/Microsoft_Word_Document34.docx"/><Relationship Id="rId9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7.docx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2.png"/><Relationship Id="rId5" Type="http://schemas.openxmlformats.org/officeDocument/2006/relationships/image" Target="../media/image50.emf"/><Relationship Id="rId10" Type="http://schemas.openxmlformats.org/officeDocument/2006/relationships/image" Target="../media/image53.png"/><Relationship Id="rId4" Type="http://schemas.openxmlformats.org/officeDocument/2006/relationships/package" Target="../embeddings/Microsoft_Word_Document36.docx"/><Relationship Id="rId9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38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0.docx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8.png"/><Relationship Id="rId5" Type="http://schemas.openxmlformats.org/officeDocument/2006/relationships/image" Target="../media/image56.emf"/><Relationship Id="rId10" Type="http://schemas.openxmlformats.org/officeDocument/2006/relationships/image" Target="../media/image59.png"/><Relationship Id="rId4" Type="http://schemas.openxmlformats.org/officeDocument/2006/relationships/package" Target="../embeddings/Microsoft_Word_Document39.docx"/><Relationship Id="rId9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2.docx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png"/><Relationship Id="rId5" Type="http://schemas.openxmlformats.org/officeDocument/2006/relationships/image" Target="../media/image60.emf"/><Relationship Id="rId10" Type="http://schemas.openxmlformats.org/officeDocument/2006/relationships/image" Target="../media/image63.png"/><Relationship Id="rId4" Type="http://schemas.openxmlformats.org/officeDocument/2006/relationships/package" Target="../embeddings/Microsoft_Word_Document41.docx"/><Relationship Id="rId9" Type="http://schemas.openxmlformats.org/officeDocument/2006/relationships/image" Target="../media/image6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4.docx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6.png"/><Relationship Id="rId5" Type="http://schemas.openxmlformats.org/officeDocument/2006/relationships/image" Target="../media/image64.emf"/><Relationship Id="rId10" Type="http://schemas.openxmlformats.org/officeDocument/2006/relationships/image" Target="../media/image67.png"/><Relationship Id="rId4" Type="http://schemas.openxmlformats.org/officeDocument/2006/relationships/package" Target="../embeddings/Microsoft_Word_Document43.docx"/><Relationship Id="rId9" Type="http://schemas.openxmlformats.org/officeDocument/2006/relationships/image" Target="../media/image6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9.png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45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Document4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47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4" Type="http://schemas.openxmlformats.org/officeDocument/2006/relationships/package" Target="../embeddings/Microsoft_Word_Document48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package" Target="../embeddings/Microsoft_Word_Document49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package" Target="../embeddings/Microsoft_Word_Document50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C5958E78-932B-435F-BAC5-000BCEDFFB30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03829"/>
              </p:ext>
            </p:extLst>
          </p:nvPr>
        </p:nvGraphicFramePr>
        <p:xfrm>
          <a:off x="914400" y="1219200"/>
          <a:ext cx="7361413" cy="208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Document" r:id="rId5" imgW="7361413" imgH="2082955" progId="Word.Document.12">
                  <p:embed/>
                </p:oleObj>
              </mc:Choice>
              <mc:Fallback>
                <p:oleObj name="Document" r:id="rId5" imgW="7361413" imgH="2082955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361413" cy="2082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85264"/>
              </p:ext>
            </p:extLst>
          </p:nvPr>
        </p:nvGraphicFramePr>
        <p:xfrm>
          <a:off x="914400" y="685800"/>
          <a:ext cx="7361413" cy="253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Document" r:id="rId4" imgW="7375415" imgH="2540625" progId="Word.Document.12">
                  <p:embed/>
                </p:oleObj>
              </mc:Choice>
              <mc:Fallback>
                <p:oleObj name="Document" r:id="rId4" imgW="7375415" imgH="254062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539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94" y="2678204"/>
            <a:ext cx="2131905" cy="141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39398"/>
              </p:ext>
            </p:extLst>
          </p:nvPr>
        </p:nvGraphicFramePr>
        <p:xfrm>
          <a:off x="914400" y="685800"/>
          <a:ext cx="73152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Document" r:id="rId4" imgW="7375415" imgH="2645404" progId="Word.Document.12">
                  <p:embed/>
                </p:oleObj>
              </mc:Choice>
              <mc:Fallback>
                <p:oleObj name="Document" r:id="rId4" imgW="7375415" imgH="264540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98" y="2666999"/>
            <a:ext cx="2143429" cy="141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6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91581"/>
              </p:ext>
            </p:extLst>
          </p:nvPr>
        </p:nvGraphicFramePr>
        <p:xfrm>
          <a:off x="914400" y="685800"/>
          <a:ext cx="7361413" cy="231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Document" r:id="rId4" imgW="7375415" imgH="2311983" progId="Word.Document.12">
                  <p:embed/>
                </p:oleObj>
              </mc:Choice>
              <mc:Fallback>
                <p:oleObj name="Document" r:id="rId4" imgW="7375415" imgH="2311983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311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3255225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92119"/>
              </p:ext>
            </p:extLst>
          </p:nvPr>
        </p:nvGraphicFramePr>
        <p:xfrm>
          <a:off x="914400" y="685800"/>
          <a:ext cx="7361413" cy="249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Document" r:id="rId4" imgW="7375415" imgH="2492736" progId="Word.Document.12">
                  <p:embed/>
                </p:oleObj>
              </mc:Choice>
              <mc:Fallback>
                <p:oleObj name="Document" r:id="rId4" imgW="7375415" imgH="249273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492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75473"/>
            <a:ext cx="3395235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98510"/>
              </p:ext>
            </p:extLst>
          </p:nvPr>
        </p:nvGraphicFramePr>
        <p:xfrm>
          <a:off x="914400" y="685800"/>
          <a:ext cx="7361413" cy="275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Document" r:id="rId4" imgW="7375415" imgH="2758105" progId="Word.Document.12">
                  <p:embed/>
                </p:oleObj>
              </mc:Choice>
              <mc:Fallback>
                <p:oleObj name="Document" r:id="rId4" imgW="7375415" imgH="275810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75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3255225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39064"/>
              </p:ext>
            </p:extLst>
          </p:nvPr>
        </p:nvGraphicFramePr>
        <p:xfrm>
          <a:off x="914400" y="685800"/>
          <a:ext cx="6792913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1" name="Document" r:id="rId4" imgW="6791028" imgH="5551137" progId="Word.Document.12">
                  <p:embed/>
                </p:oleObj>
              </mc:Choice>
              <mc:Fallback>
                <p:oleObj name="Document" r:id="rId4" imgW="6791028" imgH="555113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792913" cy="551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9768"/>
              </p:ext>
            </p:extLst>
          </p:nvPr>
        </p:nvGraphicFramePr>
        <p:xfrm>
          <a:off x="914400" y="685800"/>
          <a:ext cx="6543279" cy="496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" name="Document" r:id="rId4" imgW="6543279" imgH="4962566" progId="Word.Document.12">
                  <p:embed/>
                </p:oleObj>
              </mc:Choice>
              <mc:Fallback>
                <p:oleObj name="Document" r:id="rId4" imgW="6543279" imgH="496256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543279" cy="4962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59493"/>
              </p:ext>
            </p:extLst>
          </p:nvPr>
        </p:nvGraphicFramePr>
        <p:xfrm>
          <a:off x="914400" y="685800"/>
          <a:ext cx="7361413" cy="54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Document" r:id="rId4" imgW="7361413" imgH="540691" progId="Word.Document.12">
                  <p:embed/>
                </p:oleObj>
              </mc:Choice>
              <mc:Fallback>
                <p:oleObj name="Document" r:id="rId4" imgW="7361413" imgH="540691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40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4" y="1219200"/>
            <a:ext cx="2262198" cy="1625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15118"/>
              </p:ext>
            </p:extLst>
          </p:nvPr>
        </p:nvGraphicFramePr>
        <p:xfrm>
          <a:off x="912544" y="2819400"/>
          <a:ext cx="7361413" cy="225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Document" r:id="rId8" imgW="7375415" imgH="2251492" progId="Word.Document.12">
                  <p:embed/>
                </p:oleObj>
              </mc:Choice>
              <mc:Fallback>
                <p:oleObj name="Document" r:id="rId8" imgW="7375415" imgH="2251492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44" y="2819400"/>
                        <a:ext cx="7361413" cy="2254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4" y="4648200"/>
            <a:ext cx="1824154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38860"/>
              </p:ext>
            </p:extLst>
          </p:nvPr>
        </p:nvGraphicFramePr>
        <p:xfrm>
          <a:off x="914400" y="685800"/>
          <a:ext cx="7361413" cy="17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3" name="Document" r:id="rId4" imgW="7361413" imgH="1788163" progId="Word.Document.12">
                  <p:embed/>
                </p:oleObj>
              </mc:Choice>
              <mc:Fallback>
                <p:oleObj name="Document" r:id="rId4" imgW="7361413" imgH="1788163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178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2362200"/>
            <a:ext cx="2181339" cy="914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93476"/>
              </p:ext>
            </p:extLst>
          </p:nvPr>
        </p:nvGraphicFramePr>
        <p:xfrm>
          <a:off x="914400" y="3259774"/>
          <a:ext cx="7361413" cy="154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Document" r:id="rId8" imgW="7361413" imgH="1540826" progId="Word.Document.12">
                  <p:embed/>
                </p:oleObj>
              </mc:Choice>
              <mc:Fallback>
                <p:oleObj name="Document" r:id="rId8" imgW="7361413" imgH="1540826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59774"/>
                        <a:ext cx="7361413" cy="1540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4648200"/>
            <a:ext cx="218133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21164"/>
              </p:ext>
            </p:extLst>
          </p:nvPr>
        </p:nvGraphicFramePr>
        <p:xfrm>
          <a:off x="914400" y="685800"/>
          <a:ext cx="7315200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Document" r:id="rId4" imgW="7375415" imgH="3975848" progId="Word.Document.12">
                  <p:embed/>
                </p:oleObj>
              </mc:Choice>
              <mc:Fallback>
                <p:oleObj name="Document" r:id="rId4" imgW="7375415" imgH="397584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95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9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80913"/>
              </p:ext>
            </p:extLst>
          </p:nvPr>
        </p:nvGraphicFramePr>
        <p:xfrm>
          <a:off x="914400" y="685800"/>
          <a:ext cx="7315200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Document" r:id="rId4" imgW="7321727" imgH="3471388" progId="Word.Document.12">
                  <p:embed/>
                </p:oleObj>
              </mc:Choice>
              <mc:Fallback>
                <p:oleObj name="Document" r:id="rId4" imgW="7321727" imgH="3471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15200" cy="347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1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00088"/>
              </p:ext>
            </p:extLst>
          </p:nvPr>
        </p:nvGraphicFramePr>
        <p:xfrm>
          <a:off x="914400" y="688975"/>
          <a:ext cx="6508750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Document" r:id="rId4" imgW="6540649" imgH="4006094" progId="Word.Document.12">
                  <p:embed/>
                </p:oleObj>
              </mc:Choice>
              <mc:Fallback>
                <p:oleObj name="Document" r:id="rId4" imgW="6540649" imgH="400609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6508750" cy="397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5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683897"/>
              </p:ext>
            </p:extLst>
          </p:nvPr>
        </p:nvGraphicFramePr>
        <p:xfrm>
          <a:off x="914400" y="685800"/>
          <a:ext cx="7361413" cy="461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Document" r:id="rId4" imgW="7375415" imgH="4614245" progId="Word.Document.12">
                  <p:embed/>
                </p:oleObj>
              </mc:Choice>
              <mc:Fallback>
                <p:oleObj name="Document" r:id="rId4" imgW="7375415" imgH="461424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4613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5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37177"/>
              </p:ext>
            </p:extLst>
          </p:nvPr>
        </p:nvGraphicFramePr>
        <p:xfrm>
          <a:off x="914400" y="688975"/>
          <a:ext cx="7745413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Document" r:id="rId3" imgW="6932614" imgH="5083381" progId="Word.Document.12">
                  <p:embed/>
                </p:oleObj>
              </mc:Choice>
              <mc:Fallback>
                <p:oleObj name="Document" r:id="rId3" imgW="6932614" imgH="508338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745413" cy="5680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6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11981"/>
              </p:ext>
            </p:extLst>
          </p:nvPr>
        </p:nvGraphicFramePr>
        <p:xfrm>
          <a:off x="914400" y="685800"/>
          <a:ext cx="6543279" cy="42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Document" r:id="rId4" imgW="6543279" imgH="4200062" progId="Word.Document.12">
                  <p:embed/>
                </p:oleObj>
              </mc:Choice>
              <mc:Fallback>
                <p:oleObj name="Document" r:id="rId4" imgW="6543279" imgH="420006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543279" cy="42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3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81970"/>
              </p:ext>
            </p:extLst>
          </p:nvPr>
        </p:nvGraphicFramePr>
        <p:xfrm>
          <a:off x="914400" y="685800"/>
          <a:ext cx="6543279" cy="378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Document" r:id="rId4" imgW="6543279" imgH="3780883" progId="Word.Document.12">
                  <p:embed/>
                </p:oleObj>
              </mc:Choice>
              <mc:Fallback>
                <p:oleObj name="Document" r:id="rId4" imgW="6543279" imgH="3780883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543279" cy="3780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7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8159"/>
              </p:ext>
            </p:extLst>
          </p:nvPr>
        </p:nvGraphicFramePr>
        <p:xfrm>
          <a:off x="914400" y="685800"/>
          <a:ext cx="7331075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Document" r:id="rId4" imgW="7332758" imgH="4649171" progId="Word.Document.12">
                  <p:embed/>
                </p:oleObj>
              </mc:Choice>
              <mc:Fallback>
                <p:oleObj name="Document" r:id="rId4" imgW="7332758" imgH="464917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31075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9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30516"/>
              </p:ext>
            </p:extLst>
          </p:nvPr>
        </p:nvGraphicFramePr>
        <p:xfrm>
          <a:off x="914400" y="688975"/>
          <a:ext cx="7551738" cy="51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Document" r:id="rId3" imgW="7640920" imgH="5202830" progId="Word.Document.12">
                  <p:embed/>
                </p:oleObj>
              </mc:Choice>
              <mc:Fallback>
                <p:oleObj name="Document" r:id="rId3" imgW="7640920" imgH="520283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551738" cy="517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3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06858"/>
              </p:ext>
            </p:extLst>
          </p:nvPr>
        </p:nvGraphicFramePr>
        <p:xfrm>
          <a:off x="914400" y="685800"/>
          <a:ext cx="6543279" cy="5132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9" name="Document" r:id="rId4" imgW="6543279" imgH="5132251" progId="Word.Document.12">
                  <p:embed/>
                </p:oleObj>
              </mc:Choice>
              <mc:Fallback>
                <p:oleObj name="Document" r:id="rId4" imgW="6543279" imgH="513225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543279" cy="5132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2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32596"/>
              </p:ext>
            </p:extLst>
          </p:nvPr>
        </p:nvGraphicFramePr>
        <p:xfrm>
          <a:off x="914400" y="688975"/>
          <a:ext cx="74120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Document" r:id="rId4" imgW="7460894" imgH="3878990" progId="Word.Document.12">
                  <p:embed/>
                </p:oleObj>
              </mc:Choice>
              <mc:Fallback>
                <p:oleObj name="Document" r:id="rId4" imgW="7460894" imgH="387899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412038" cy="385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785875"/>
              </p:ext>
            </p:extLst>
          </p:nvPr>
        </p:nvGraphicFramePr>
        <p:xfrm>
          <a:off x="914400" y="685800"/>
          <a:ext cx="7361413" cy="303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name="Document" r:id="rId4" imgW="7375415" imgH="3034276" progId="Word.Document.12">
                  <p:embed/>
                </p:oleObj>
              </mc:Choice>
              <mc:Fallback>
                <p:oleObj name="Document" r:id="rId4" imgW="7375415" imgH="303427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3034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568326"/>
              </p:ext>
            </p:extLst>
          </p:nvPr>
        </p:nvGraphicFramePr>
        <p:xfrm>
          <a:off x="914400" y="685800"/>
          <a:ext cx="7361413" cy="432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Document" r:id="rId4" imgW="7375415" imgH="4328353" progId="Word.Document.12">
                  <p:embed/>
                </p:oleObj>
              </mc:Choice>
              <mc:Fallback>
                <p:oleObj name="Document" r:id="rId4" imgW="7375415" imgH="4328353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4327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6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64399"/>
              </p:ext>
            </p:extLst>
          </p:nvPr>
        </p:nvGraphicFramePr>
        <p:xfrm>
          <a:off x="914400" y="688975"/>
          <a:ext cx="73374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1" name="Document" r:id="rId4" imgW="7394788" imgH="5453919" progId="Word.Document.12">
                  <p:embed/>
                </p:oleObj>
              </mc:Choice>
              <mc:Fallback>
                <p:oleObj name="Document" r:id="rId4" imgW="7394788" imgH="5453919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33742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9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10523"/>
              </p:ext>
            </p:extLst>
          </p:nvPr>
        </p:nvGraphicFramePr>
        <p:xfrm>
          <a:off x="914400" y="688975"/>
          <a:ext cx="7035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Document" r:id="rId4" imgW="7091111" imgH="4058303" progId="Word.Document.12">
                  <p:embed/>
                </p:oleObj>
              </mc:Choice>
              <mc:Fallback>
                <p:oleObj name="Document" r:id="rId4" imgW="7091111" imgH="4058303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035800" cy="402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1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1705"/>
              </p:ext>
            </p:extLst>
          </p:nvPr>
        </p:nvGraphicFramePr>
        <p:xfrm>
          <a:off x="914400" y="685800"/>
          <a:ext cx="7361413" cy="64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Document" r:id="rId4" imgW="7361413" imgH="646744" progId="Word.Document.12">
                  <p:embed/>
                </p:oleObj>
              </mc:Choice>
              <mc:Fallback>
                <p:oleObj name="Document" r:id="rId4" imgW="7361413" imgH="646744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646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033" y="1168400"/>
            <a:ext cx="2395470" cy="157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80854"/>
              </p:ext>
            </p:extLst>
          </p:nvPr>
        </p:nvGraphicFramePr>
        <p:xfrm>
          <a:off x="914400" y="2817813"/>
          <a:ext cx="7326313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Document" r:id="rId8" imgW="7376678" imgH="1797449" progId="Word.Document.12">
                  <p:embed/>
                </p:oleObj>
              </mc:Choice>
              <mc:Fallback>
                <p:oleObj name="Document" r:id="rId8" imgW="7376678" imgH="1797449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7813"/>
                        <a:ext cx="7326313" cy="177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033" y="4191000"/>
            <a:ext cx="1582360" cy="45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1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493631"/>
              </p:ext>
            </p:extLst>
          </p:nvPr>
        </p:nvGraphicFramePr>
        <p:xfrm>
          <a:off x="914400" y="688975"/>
          <a:ext cx="7240588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4" name="Document" r:id="rId4" imgW="7376678" imgH="2035453" progId="Word.Document.12">
                  <p:embed/>
                </p:oleObj>
              </mc:Choice>
              <mc:Fallback>
                <p:oleObj name="Document" r:id="rId4" imgW="7376678" imgH="2035453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240588" cy="198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620" y="2514600"/>
            <a:ext cx="1998646" cy="4375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9691"/>
              </p:ext>
            </p:extLst>
          </p:nvPr>
        </p:nvGraphicFramePr>
        <p:xfrm>
          <a:off x="914400" y="3044825"/>
          <a:ext cx="7326313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5" name="Document" r:id="rId8" imgW="7376678" imgH="2045175" progId="Word.Document.12">
                  <p:embed/>
                </p:oleObj>
              </mc:Choice>
              <mc:Fallback>
                <p:oleObj name="Document" r:id="rId8" imgW="7376678" imgH="2045175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4825"/>
                        <a:ext cx="7326313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953000"/>
            <a:ext cx="1998646" cy="43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3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16817"/>
              </p:ext>
            </p:extLst>
          </p:nvPr>
        </p:nvGraphicFramePr>
        <p:xfrm>
          <a:off x="914400" y="688975"/>
          <a:ext cx="7326313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7" name="Document" r:id="rId4" imgW="7376678" imgH="2188121" progId="Word.Document.12">
                  <p:embed/>
                </p:oleObj>
              </mc:Choice>
              <mc:Fallback>
                <p:oleObj name="Document" r:id="rId4" imgW="7376678" imgH="218812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326313" cy="217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866931"/>
            <a:ext cx="2045127" cy="43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93189"/>
              </p:ext>
            </p:extLst>
          </p:nvPr>
        </p:nvGraphicFramePr>
        <p:xfrm>
          <a:off x="914400" y="685800"/>
          <a:ext cx="7361413" cy="82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Document" r:id="rId4" imgW="7361413" imgH="827214" progId="Word.Document.12">
                  <p:embed/>
                </p:oleObj>
              </mc:Choice>
              <mc:Fallback>
                <p:oleObj name="Document" r:id="rId4" imgW="7361413" imgH="827214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82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085" y="1181100"/>
            <a:ext cx="2387153" cy="156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17903"/>
              </p:ext>
            </p:extLst>
          </p:nvPr>
        </p:nvGraphicFramePr>
        <p:xfrm>
          <a:off x="915140" y="2808288"/>
          <a:ext cx="729615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1" name="Document" r:id="rId8" imgW="7361413" imgH="1702602" progId="Word.Document.12">
                  <p:embed/>
                </p:oleObj>
              </mc:Choice>
              <mc:Fallback>
                <p:oleObj name="Document" r:id="rId8" imgW="7361413" imgH="1702602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40" y="2808288"/>
                        <a:ext cx="7296150" cy="168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085" y="4114800"/>
            <a:ext cx="1678913" cy="52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231666"/>
              </p:ext>
            </p:extLst>
          </p:nvPr>
        </p:nvGraphicFramePr>
        <p:xfrm>
          <a:off x="914400" y="685800"/>
          <a:ext cx="7361413" cy="155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Document" r:id="rId4" imgW="7361413" imgH="1559879" progId="Word.Document.12">
                  <p:embed/>
                </p:oleObj>
              </mc:Choice>
              <mc:Fallback>
                <p:oleObj name="Document" r:id="rId4" imgW="7361413" imgH="1559879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1559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782" y="2129304"/>
            <a:ext cx="2291770" cy="504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12133"/>
              </p:ext>
            </p:extLst>
          </p:nvPr>
        </p:nvGraphicFramePr>
        <p:xfrm>
          <a:off x="914400" y="2667000"/>
          <a:ext cx="7361413" cy="135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5" name="Document" r:id="rId8" imgW="7361413" imgH="1359996" progId="Word.Document.12">
                  <p:embed/>
                </p:oleObj>
              </mc:Choice>
              <mc:Fallback>
                <p:oleObj name="Document" r:id="rId8" imgW="7361413" imgH="1359996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7361413" cy="135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158" y="3942304"/>
            <a:ext cx="2368519" cy="50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9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25501"/>
              </p:ext>
            </p:extLst>
          </p:nvPr>
        </p:nvGraphicFramePr>
        <p:xfrm>
          <a:off x="914400" y="685800"/>
          <a:ext cx="7361413" cy="176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6" name="Document" r:id="rId4" imgW="7361413" imgH="1769109" progId="Word.Document.12">
                  <p:embed/>
                </p:oleObj>
              </mc:Choice>
              <mc:Fallback>
                <p:oleObj name="Document" r:id="rId4" imgW="7361413" imgH="1769109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1769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419" y="2057400"/>
            <a:ext cx="2345068" cy="504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45778"/>
              </p:ext>
            </p:extLst>
          </p:nvPr>
        </p:nvGraphicFramePr>
        <p:xfrm>
          <a:off x="914400" y="2662238"/>
          <a:ext cx="7315200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Document" r:id="rId8" imgW="7375415" imgH="1456107" progId="Word.Document.12">
                  <p:embed/>
                </p:oleObj>
              </mc:Choice>
              <mc:Fallback>
                <p:oleObj name="Document" r:id="rId8" imgW="7375415" imgH="1456107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2238"/>
                        <a:ext cx="7315200" cy="143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3970" y="4038600"/>
            <a:ext cx="2353843" cy="67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09610"/>
              </p:ext>
            </p:extLst>
          </p:nvPr>
        </p:nvGraphicFramePr>
        <p:xfrm>
          <a:off x="914400" y="685800"/>
          <a:ext cx="7361413" cy="466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Document" r:id="rId4" imgW="7361413" imgH="4654473" progId="Word.Document.12">
                  <p:embed/>
                </p:oleObj>
              </mc:Choice>
              <mc:Fallback>
                <p:oleObj name="Document" r:id="rId4" imgW="7361413" imgH="465447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4660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05400"/>
            <a:ext cx="2890071" cy="8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68963"/>
              </p:ext>
            </p:extLst>
          </p:nvPr>
        </p:nvGraphicFramePr>
        <p:xfrm>
          <a:off x="914400" y="685800"/>
          <a:ext cx="72009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4" name="Document" r:id="rId4" imgW="7375415" imgH="2330707" progId="Word.Document.12">
                  <p:embed/>
                </p:oleObj>
              </mc:Choice>
              <mc:Fallback>
                <p:oleObj name="Document" r:id="rId4" imgW="7375415" imgH="233070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200900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52062"/>
              </p:ext>
            </p:extLst>
          </p:nvPr>
        </p:nvGraphicFramePr>
        <p:xfrm>
          <a:off x="914400" y="685800"/>
          <a:ext cx="731520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Document" r:id="rId4" imgW="7375415" imgH="3558172" progId="Word.Document.12">
                  <p:embed/>
                </p:oleObj>
              </mc:Choice>
              <mc:Fallback>
                <p:oleObj name="Document" r:id="rId4" imgW="7375415" imgH="355817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5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60800"/>
              </p:ext>
            </p:extLst>
          </p:nvPr>
        </p:nvGraphicFramePr>
        <p:xfrm>
          <a:off x="914400" y="685800"/>
          <a:ext cx="7361413" cy="333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8" name="Document" r:id="rId4" imgW="7361413" imgH="3338336" progId="Word.Document.12">
                  <p:embed/>
                </p:oleObj>
              </mc:Choice>
              <mc:Fallback>
                <p:oleObj name="Document" r:id="rId4" imgW="7361413" imgH="333833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3338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71900"/>
            <a:ext cx="5838263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47603"/>
              </p:ext>
            </p:extLst>
          </p:nvPr>
        </p:nvGraphicFramePr>
        <p:xfrm>
          <a:off x="914400" y="685800"/>
          <a:ext cx="7361413" cy="252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2" name="Document" r:id="rId4" imgW="7361413" imgH="2529816" progId="Word.Document.12">
                  <p:embed/>
                </p:oleObj>
              </mc:Choice>
              <mc:Fallback>
                <p:oleObj name="Document" r:id="rId4" imgW="7361413" imgH="252981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529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971800"/>
            <a:ext cx="3164312" cy="1301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9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87657"/>
              </p:ext>
            </p:extLst>
          </p:nvPr>
        </p:nvGraphicFramePr>
        <p:xfrm>
          <a:off x="914400" y="685800"/>
          <a:ext cx="7361413" cy="274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6" name="Document" r:id="rId4" imgW="7375415" imgH="2748383" progId="Word.Document.12">
                  <p:embed/>
                </p:oleObj>
              </mc:Choice>
              <mc:Fallback>
                <p:oleObj name="Document" r:id="rId4" imgW="7375415" imgH="274838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748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124200"/>
            <a:ext cx="2143239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9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43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09927"/>
              </p:ext>
            </p:extLst>
          </p:nvPr>
        </p:nvGraphicFramePr>
        <p:xfrm>
          <a:off x="914400" y="685800"/>
          <a:ext cx="7361413" cy="282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Document" r:id="rId4" imgW="7375415" imgH="2826158" progId="Word.Document.12">
                  <p:embed/>
                </p:oleObj>
              </mc:Choice>
              <mc:Fallback>
                <p:oleObj name="Document" r:id="rId4" imgW="7375415" imgH="282615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824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124200"/>
            <a:ext cx="2180513" cy="891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7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58098"/>
              </p:ext>
            </p:extLst>
          </p:nvPr>
        </p:nvGraphicFramePr>
        <p:xfrm>
          <a:off x="914400" y="685800"/>
          <a:ext cx="6543279" cy="462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Document" r:id="rId4" imgW="6543279" imgH="4628948" progId="Word.Document.12">
                  <p:embed/>
                </p:oleObj>
              </mc:Choice>
              <mc:Fallback>
                <p:oleObj name="Document" r:id="rId4" imgW="6543279" imgH="462894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543279" cy="4628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9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16989"/>
              </p:ext>
            </p:extLst>
          </p:nvPr>
        </p:nvGraphicFramePr>
        <p:xfrm>
          <a:off x="914400" y="685800"/>
          <a:ext cx="7342362" cy="405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Document" r:id="rId4" imgW="7342362" imgH="4053745" progId="Word.Document.12">
                  <p:embed/>
                </p:oleObj>
              </mc:Choice>
              <mc:Fallback>
                <p:oleObj name="Document" r:id="rId4" imgW="7342362" imgH="405374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42362" cy="4053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4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4094"/>
              </p:ext>
            </p:extLst>
          </p:nvPr>
        </p:nvGraphicFramePr>
        <p:xfrm>
          <a:off x="914400" y="685800"/>
          <a:ext cx="7361413" cy="282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Document" r:id="rId4" imgW="7361413" imgH="2824967" progId="Word.Document.12">
                  <p:embed/>
                </p:oleObj>
              </mc:Choice>
              <mc:Fallback>
                <p:oleObj name="Document" r:id="rId4" imgW="7361413" imgH="282496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824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865761"/>
            <a:ext cx="4295089" cy="111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9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10992"/>
              </p:ext>
            </p:extLst>
          </p:nvPr>
        </p:nvGraphicFramePr>
        <p:xfrm>
          <a:off x="914400" y="685800"/>
          <a:ext cx="7361413" cy="243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Document" r:id="rId4" imgW="7375415" imgH="2435846" progId="Word.Document.12">
                  <p:embed/>
                </p:oleObj>
              </mc:Choice>
              <mc:Fallback>
                <p:oleObj name="Document" r:id="rId4" imgW="7375415" imgH="243584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434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8" y="2666998"/>
            <a:ext cx="2125715" cy="140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F981A556-B005-4899-B7F0-536E3701D982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28376"/>
              </p:ext>
            </p:extLst>
          </p:nvPr>
        </p:nvGraphicFramePr>
        <p:xfrm>
          <a:off x="914400" y="685800"/>
          <a:ext cx="7361413" cy="253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Document" r:id="rId4" imgW="7375415" imgH="2540625" progId="Word.Document.12">
                  <p:embed/>
                </p:oleObj>
              </mc:Choice>
              <mc:Fallback>
                <p:oleObj name="Document" r:id="rId4" imgW="7375415" imgH="2540625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539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94" y="2650563"/>
            <a:ext cx="2131905" cy="141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3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176</TotalTime>
  <Words>689</Words>
  <Application>Microsoft Office PowerPoint</Application>
  <PresentationFormat>On-screen Show (4:3)</PresentationFormat>
  <Paragraphs>173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Master slides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Pedroza David</dc:creator>
  <cp:lastModifiedBy>Joel Murach</cp:lastModifiedBy>
  <cp:revision>22</cp:revision>
  <dcterms:created xsi:type="dcterms:W3CDTF">2012-04-09T20:58:44Z</dcterms:created>
  <dcterms:modified xsi:type="dcterms:W3CDTF">2015-01-13T19:22:51Z</dcterms:modified>
</cp:coreProperties>
</file>